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F6EC499F-352A-4B9D-99DD-C4C90B7B5E04}">
  <a:tblStyle styleId="{F6EC499F-352A-4B9D-99DD-C4C90B7B5E04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jpg"/><Relationship Id="rId4" Type="http://schemas.openxmlformats.org/officeDocument/2006/relationships/image" Target="../media/image0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Finnal Project Arduino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Arduino untuk menyimpan data panas dan cahaya dalam bentuk JSOn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/>
              <a:t>Tujuan FP: </a:t>
            </a:r>
            <a:r>
              <a:rPr lang="en" sz="3000"/>
              <a:t>Digunakan</a:t>
            </a:r>
            <a:r>
              <a:rPr lang="en" sz="4800"/>
              <a:t> </a:t>
            </a:r>
            <a:r>
              <a:rPr lang="en" sz="3000"/>
              <a:t>untuk melakukan storing data yang telah diambil oleh sensor yang ada pada arduino, setelah itu menyimpannya dalam bentuk JSON, dan mempublikasi data tersebut sehingga dapat menjadi open API.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Keuntungan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panas dan cahaya yang telah di kumpulkan oleh arduino dapat digunakan untuk melakukan pengambilan kesimpulan cuaca pada hari tersebut dan dapat menampilkan chart rata-rata panas dan intensitas cahaya yang telah dicatat oleh arduino, selain itu data yang telah ada dapat digunakan untuk melakukan forcasting cuaca yang ada pada sekitar arduino.</a:t>
            </a:r>
          </a:p>
        </p:txBody>
      </p:sp>
      <p:graphicFrame>
        <p:nvGraphicFramePr>
          <p:cNvPr id="81" name="Shape 81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{F6EC499F-352A-4B9D-99DD-C4C90B7B5E04}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2016.4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2016.5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2016.6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2016.7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82" name="Shape 82"/>
          <p:cNvSpPr/>
          <p:nvPr/>
        </p:nvSpPr>
        <p:spPr>
          <a:xfrm>
            <a:off x="5154825" y="3536047"/>
            <a:ext cx="722399" cy="9905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5975583" y="3069166"/>
            <a:ext cx="722399" cy="14573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796341" y="1919074"/>
            <a:ext cx="722399" cy="26075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7617100" y="2163901"/>
            <a:ext cx="722399" cy="23630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Shape 86"/>
          <p:cNvCxnSpPr/>
          <p:nvPr/>
        </p:nvCxnSpPr>
        <p:spPr>
          <a:xfrm rot="10800000">
            <a:off x="100" y="4552050"/>
            <a:ext cx="9166199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9161099" cy="248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idx="4294967295" type="title"/>
          </p:nvPr>
        </p:nvSpPr>
        <p:spPr>
          <a:xfrm>
            <a:off x="311700" y="220100"/>
            <a:ext cx="8520599" cy="101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The team</a:t>
            </a:r>
          </a:p>
          <a:p>
            <a:pPr lv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 b="0" l="16665" r="16672" t="0"/>
          <a:stretch/>
        </p:blipFill>
        <p:spPr>
          <a:xfrm>
            <a:off x="2638667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4">
            <a:alphaModFix/>
          </a:blip>
          <a:srcRect b="0" l="16874" r="16874" t="0"/>
          <a:stretch/>
        </p:blipFill>
        <p:spPr>
          <a:xfrm>
            <a:off x="4856628" y="1363007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idx="4294967295" type="title"/>
          </p:nvPr>
        </p:nvSpPr>
        <p:spPr>
          <a:xfrm>
            <a:off x="2449667" y="3047794"/>
            <a:ext cx="2022299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Octgi Ristya Perdana</a:t>
            </a:r>
          </a:p>
        </p:txBody>
      </p:sp>
      <p:sp>
        <p:nvSpPr>
          <p:cNvPr id="96" name="Shape 96"/>
          <p:cNvSpPr txBox="1"/>
          <p:nvPr>
            <p:ph idx="4294967295" type="title"/>
          </p:nvPr>
        </p:nvSpPr>
        <p:spPr>
          <a:xfrm>
            <a:off x="4667628" y="3047794"/>
            <a:ext cx="2022299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Mochammad Rizki Wicaksono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Milestones</a:t>
            </a:r>
            <a:r>
              <a:rPr lang="en" sz="1400"/>
              <a:t> </a:t>
            </a:r>
            <a:r>
              <a:rPr i="1" lang="en" sz="1400"/>
              <a:t> 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i="1" lang="en" sz="1600"/>
              <a:t>Show where you are in the process and what’s left to tackle</a:t>
            </a:r>
          </a:p>
        </p:txBody>
      </p:sp>
      <p:cxnSp>
        <p:nvCxnSpPr>
          <p:cNvPr id="102" name="Shape 102"/>
          <p:cNvCxnSpPr/>
          <p:nvPr/>
        </p:nvCxnSpPr>
        <p:spPr>
          <a:xfrm rot="10800000">
            <a:off x="680050" y="215246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03" name="Shape 103"/>
          <p:cNvSpPr txBox="1"/>
          <p:nvPr>
            <p:ph type="title"/>
          </p:nvPr>
        </p:nvSpPr>
        <p:spPr>
          <a:xfrm>
            <a:off x="727112" y="1995898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April 2016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727112" y="2285924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Mempersiapkan ide untuk Final Project.</a:t>
            </a:r>
          </a:p>
        </p:txBody>
      </p:sp>
      <p:cxnSp>
        <p:nvCxnSpPr>
          <p:cNvPr id="105" name="Shape 105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06" name="Shape 106"/>
          <p:cNvSpPr txBox="1"/>
          <p:nvPr>
            <p:ph type="title"/>
          </p:nvPr>
        </p:nvSpPr>
        <p:spPr>
          <a:xfrm>
            <a:off x="2161211" y="397419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April 2016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2161211" y="4264217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Mencari literatur terkait Mengenai Finnal Project.</a:t>
            </a:r>
          </a:p>
        </p:txBody>
      </p:sp>
      <p:cxnSp>
        <p:nvCxnSpPr>
          <p:cNvPr id="108" name="Shape 108"/>
          <p:cNvCxnSpPr/>
          <p:nvPr/>
        </p:nvCxnSpPr>
        <p:spPr>
          <a:xfrm rot="10800000">
            <a:off x="4232825" y="214536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09" name="Shape 109"/>
          <p:cNvSpPr txBox="1"/>
          <p:nvPr>
            <p:ph type="title"/>
          </p:nvPr>
        </p:nvSpPr>
        <p:spPr>
          <a:xfrm>
            <a:off x="4279887" y="199591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April - Mei 2016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4279887" y="2285937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Mulai mengerjakan Finnal Project</a:t>
            </a:r>
          </a:p>
        </p:txBody>
      </p:sp>
      <p:cxnSp>
        <p:nvCxnSpPr>
          <p:cNvPr id="111" name="Shape 111"/>
          <p:cNvCxnSpPr/>
          <p:nvPr/>
        </p:nvCxnSpPr>
        <p:spPr>
          <a:xfrm>
            <a:off x="4957475" y="3375020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12" name="Shape 112"/>
          <p:cNvSpPr txBox="1"/>
          <p:nvPr>
            <p:ph type="title"/>
          </p:nvPr>
        </p:nvSpPr>
        <p:spPr>
          <a:xfrm>
            <a:off x="5004537" y="3970916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Mei 2016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5004537" y="4260942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Proses Pengerjaan Finnal Project.</a:t>
            </a:r>
          </a:p>
        </p:txBody>
      </p:sp>
      <p:cxnSp>
        <p:nvCxnSpPr>
          <p:cNvPr id="114" name="Shape 114"/>
          <p:cNvCxnSpPr/>
          <p:nvPr/>
        </p:nvCxnSpPr>
        <p:spPr>
          <a:xfrm rot="10800000">
            <a:off x="7080781" y="214536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15" name="Shape 115"/>
          <p:cNvSpPr txBox="1"/>
          <p:nvPr>
            <p:ph type="title"/>
          </p:nvPr>
        </p:nvSpPr>
        <p:spPr>
          <a:xfrm>
            <a:off x="7127836" y="199591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Mei 2016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7127836" y="2285937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Pengumpulan Final Project.</a:t>
            </a:r>
          </a:p>
        </p:txBody>
      </p:sp>
      <p:graphicFrame>
        <p:nvGraphicFramePr>
          <p:cNvPr id="117" name="Shape 117"/>
          <p:cNvGraphicFramePr/>
          <p:nvPr/>
        </p:nvGraphicFramePr>
        <p:xfrm>
          <a:off x="323100" y="29832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{F6EC499F-352A-4B9D-99DD-C4C90B7B5E04}</a:tableStyleId>
              </a:tblPr>
              <a:tblGrid>
                <a:gridCol w="4277875"/>
                <a:gridCol w="42778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Apr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490250" y="488250"/>
            <a:ext cx="4439099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| Thankyou.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Shape 124"/>
          <p:cNvGrpSpPr/>
          <p:nvPr/>
        </p:nvGrpSpPr>
        <p:grpSpPr>
          <a:xfrm>
            <a:off x="5212393" y="864519"/>
            <a:ext cx="3307407" cy="3307407"/>
            <a:chOff x="5212393" y="864519"/>
            <a:chExt cx="3307407" cy="3307407"/>
          </a:xfrm>
        </p:grpSpPr>
        <p:sp>
          <p:nvSpPr>
            <p:cNvPr id="125" name="Shape 125"/>
            <p:cNvSpPr/>
            <p:nvPr/>
          </p:nvSpPr>
          <p:spPr>
            <a:xfrm>
              <a:off x="521239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5549484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5886575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622366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656075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689784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723493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757202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790911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8246200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521239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5549484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622366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656075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689784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723493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757202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790911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8246200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521239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5549484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5886575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22366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56075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9784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23493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757202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790911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8246200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521239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549484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5886575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622366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656075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689784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723493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757202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790911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8246200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521239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622366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6897843" y="221287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7572022" y="221287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8246200" y="221287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521239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5549484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5886575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6223662" y="254996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6560753" y="254996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6897843" y="254996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7234932" y="254996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7572022" y="254996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7909113" y="254996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8246200" y="254996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521239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5549484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5886575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622366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656075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689784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723493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757202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790911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8246200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521239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622366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689784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757202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8246200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521239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5549484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5886575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622366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656075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689784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723493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757202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790911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8246200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521239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5549484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5886575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622366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656075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689784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723493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757202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790911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8246200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